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Calibri" pitchFamily="34" charset="0"/>
      <p:regular r:id="rId8"/>
      <p:bold r:id="rId9"/>
      <p:italic r:id="rId10"/>
      <p:boldItalic r:id="rId11"/>
    </p:embeddedFont>
    <p:embeddedFont>
      <p:font typeface="Raleway" charset="0"/>
      <p:regular r:id="rId12"/>
    </p:embeddedFont>
    <p:embeddedFont>
      <p:font typeface="Prata"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46" y="-8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537ABC1A-3118-4A58-8078-ED012B9A16F0}" type="datetimeFigureOut">
              <a:rPr lang="en-IN" smtClean="0"/>
              <a:t>17-06-2025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56CB759B-2896-4342-9545-99232035B59A}" type="slidenum">
              <a:rPr lang="en-IN" smtClean="0"/>
              <a:t>‹#›</a:t>
            </a:fld>
            <a:endParaRPr lang="en-IN"/>
          </a:p>
        </p:txBody>
      </p:sp>
    </p:spTree>
    <p:extLst>
      <p:ext uri="{BB962C8B-B14F-4D97-AF65-F5344CB8AC3E}">
        <p14:creationId xmlns:p14="http://schemas.microsoft.com/office/powerpoint/2010/main" val="3874145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363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Hyperparameter Tuning for Wine Quality </a:t>
            </a:r>
            <a:r>
              <a:rPr lang="en-US" sz="4450" dirty="0" smtClean="0">
                <a:solidFill>
                  <a:srgbClr val="F2E782"/>
                </a:solidFill>
                <a:latin typeface="Prata" pitchFamily="34" charset="0"/>
                <a:ea typeface="Prata" pitchFamily="34" charset="-122"/>
                <a:cs typeface="Prata" pitchFamily="34" charset="-120"/>
              </a:rPr>
              <a:t>Classification</a:t>
            </a:r>
          </a:p>
          <a:p>
            <a:pPr marL="0" indent="0" algn="l">
              <a:lnSpc>
                <a:spcPts val="5550"/>
              </a:lnSpc>
              <a:buNone/>
            </a:pPr>
            <a:endParaRPr lang="en-US" sz="4450" dirty="0"/>
          </a:p>
        </p:txBody>
      </p:sp>
      <p:sp>
        <p:nvSpPr>
          <p:cNvPr id="4" name="Text 1"/>
          <p:cNvSpPr/>
          <p:nvPr/>
        </p:nvSpPr>
        <p:spPr>
          <a:xfrm>
            <a:off x="793790" y="444924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Balaraj (1BG23CS021)</a:t>
            </a:r>
            <a:endParaRPr lang="en-US" sz="1750" dirty="0"/>
          </a:p>
        </p:txBody>
      </p:sp>
      <p:sp>
        <p:nvSpPr>
          <p:cNvPr id="5" name="Text 2"/>
          <p:cNvSpPr/>
          <p:nvPr/>
        </p:nvSpPr>
        <p:spPr>
          <a:xfrm>
            <a:off x="793789" y="499397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Keerthi Y P (1BG23CS059)</a:t>
            </a:r>
            <a:endParaRPr lang="en-US" sz="1750" dirty="0"/>
          </a:p>
        </p:txBody>
      </p:sp>
      <p:sp>
        <p:nvSpPr>
          <p:cNvPr id="6" name="Text 3"/>
          <p:cNvSpPr/>
          <p:nvPr/>
        </p:nvSpPr>
        <p:spPr>
          <a:xfrm>
            <a:off x="793790" y="561165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Harshavardhan M (1BG23CS048)</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Problem Statement: Predicting Red Wine Quality</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To develop a machine learning-based web application that predicts red wine quality using its chemical properties for faster and more accurate quality assessment.</a:t>
            </a: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136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Introduction to Hyperparameter Tuning</a:t>
            </a:r>
            <a:endParaRPr lang="en-US" sz="4450" dirty="0"/>
          </a:p>
        </p:txBody>
      </p:sp>
      <p:sp>
        <p:nvSpPr>
          <p:cNvPr id="4" name="Text 1"/>
          <p:cNvSpPr/>
          <p:nvPr/>
        </p:nvSpPr>
        <p:spPr>
          <a:xfrm>
            <a:off x="793790" y="3179088"/>
            <a:ext cx="7556421" cy="362902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This project aims to predict the quality of red wine using machine learning based on its physicochemical properties such as acidity, alcohol content, and sugar levels. Traditional methods of wine quality assessment are often subjective and time-consuming, but with the help of a Random Forest Classifier, this model provides a reliable and automated way to classify wine as good or not good quality. A user-friendly web application is built using Streamlit, allowing users to input wine characteristics and receive instant predictions, making the solution both accessible and practical for real-world use in quality control and production environments.</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1954"/>
            <a:ext cx="7747754"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Objectives and Key Features</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Objectives</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CFCBBF"/>
                </a:solidFill>
                <a:latin typeface="Raleway" pitchFamily="34" charset="0"/>
                <a:ea typeface="Raleway" pitchFamily="34" charset="-122"/>
                <a:cs typeface="Raleway" pitchFamily="34" charset="-120"/>
              </a:rPr>
              <a:t>Analyze wine physicochemical properties.</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CFCBBF"/>
                </a:solidFill>
                <a:latin typeface="Raleway" pitchFamily="34" charset="0"/>
                <a:ea typeface="Raleway" pitchFamily="34" charset="-122"/>
                <a:cs typeface="Raleway" pitchFamily="34" charset="-120"/>
              </a:rPr>
              <a:t>Classify wine as good or not good.</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CFCBBF"/>
                </a:solidFill>
                <a:latin typeface="Raleway" pitchFamily="34" charset="0"/>
                <a:ea typeface="Raleway" pitchFamily="34" charset="-122"/>
                <a:cs typeface="Raleway" pitchFamily="34" charset="-120"/>
              </a:rPr>
              <a:t>Develop a real-time prediction web interface.</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CFCBBF"/>
                </a:solidFill>
                <a:latin typeface="Raleway" pitchFamily="34" charset="0"/>
                <a:ea typeface="Raleway" pitchFamily="34" charset="-122"/>
                <a:cs typeface="Raleway" pitchFamily="34" charset="-120"/>
              </a:rPr>
              <a:t>Provide simple, automated quality solutions.</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Key Features</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Data Analysis &amp; Visualization</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Binary Classification Model</a:t>
            </a:r>
            <a:endParaRPr lang="en-US" sz="1750"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User Input Interface</a:t>
            </a:r>
            <a:endParaRPr lang="en-US" sz="1750" dirty="0"/>
          </a:p>
        </p:txBody>
      </p:sp>
      <p:sp>
        <p:nvSpPr>
          <p:cNvPr id="12" name="Text 10"/>
          <p:cNvSpPr/>
          <p:nvPr/>
        </p:nvSpPr>
        <p:spPr>
          <a:xfrm>
            <a:off x="7599521"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Interactive Web Application</a:t>
            </a:r>
            <a:endParaRPr lang="en-US" sz="175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8281" y="7670579"/>
            <a:ext cx="1638992" cy="55902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8427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Conclusion: Strategic Value of Tuning</a:t>
            </a:r>
            <a:endParaRPr lang="en-US" sz="4450" dirty="0"/>
          </a:p>
        </p:txBody>
      </p:sp>
      <p:sp>
        <p:nvSpPr>
          <p:cNvPr id="4" name="Text 1"/>
          <p:cNvSpPr/>
          <p:nvPr/>
        </p:nvSpPr>
        <p:spPr>
          <a:xfrm>
            <a:off x="793790" y="3541990"/>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Wine Quality Prediction project successfully demonstrates how machine learning can be applied to enhance decision-making in the wine industry by automating the quality assessment process. By using a Random Forest Classifier and an intuitive web interface, the system provides accurate, real-time predictions based on key chemical attributes of red wine. This solution not only improves efficiency and consistency but also reduces reliance on manual testing, making it a valuable tool for producers, quality analysts, and wine enthusiasts alike.</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307</Words>
  <Application>Microsoft Office PowerPoint</Application>
  <PresentationFormat>Custom</PresentationFormat>
  <Paragraphs>26</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Raleway</vt:lpstr>
      <vt:lpstr>Prata</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2</cp:revision>
  <dcterms:created xsi:type="dcterms:W3CDTF">2025-06-17T06:31:42Z</dcterms:created>
  <dcterms:modified xsi:type="dcterms:W3CDTF">2025-06-17T06:36:20Z</dcterms:modified>
</cp:coreProperties>
</file>